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1" r:id="rId15"/>
    <p:sldId id="270"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746E9-4D3B-DA47-A2F0-95A8058696CC}" type="datetimeFigureOut">
              <a:rPr lang="en-US" smtClean="0"/>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160403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746E9-4D3B-DA47-A2F0-95A8058696CC}" type="datetimeFigureOut">
              <a:rPr lang="en-US" smtClean="0"/>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6050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746E9-4D3B-DA47-A2F0-95A8058696CC}" type="datetimeFigureOut">
              <a:rPr lang="en-US" smtClean="0"/>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23308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746E9-4D3B-DA47-A2F0-95A8058696CC}" type="datetimeFigureOut">
              <a:rPr lang="en-US" smtClean="0"/>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24588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746E9-4D3B-DA47-A2F0-95A8058696CC}" type="datetimeFigureOut">
              <a:rPr lang="en-US" smtClean="0"/>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100093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746E9-4D3B-DA47-A2F0-95A8058696CC}" type="datetimeFigureOut">
              <a:rPr lang="en-US" smtClean="0"/>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215558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746E9-4D3B-DA47-A2F0-95A8058696CC}" type="datetimeFigureOut">
              <a:rPr lang="en-US" smtClean="0"/>
              <a:t>9/14/14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424314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746E9-4D3B-DA47-A2F0-95A8058696CC}" type="datetimeFigureOut">
              <a:rPr lang="en-US" smtClean="0"/>
              <a:t>9/14/14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26818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746E9-4D3B-DA47-A2F0-95A8058696CC}" type="datetimeFigureOut">
              <a:rPr lang="en-US" smtClean="0"/>
              <a:t>9/14/14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41327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746E9-4D3B-DA47-A2F0-95A8058696CC}" type="datetimeFigureOut">
              <a:rPr lang="en-US" smtClean="0"/>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335322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746E9-4D3B-DA47-A2F0-95A8058696CC}" type="datetimeFigureOut">
              <a:rPr lang="en-US" smtClean="0"/>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CFEA1-2623-0F42-BB8C-B635873A01BE}" type="slidenum">
              <a:rPr lang="en-US" smtClean="0"/>
              <a:t>‹#›</a:t>
            </a:fld>
            <a:endParaRPr lang="en-US"/>
          </a:p>
        </p:txBody>
      </p:sp>
    </p:spTree>
    <p:extLst>
      <p:ext uri="{BB962C8B-B14F-4D97-AF65-F5344CB8AC3E}">
        <p14:creationId xmlns:p14="http://schemas.microsoft.com/office/powerpoint/2010/main" val="241663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746E9-4D3B-DA47-A2F0-95A8058696CC}" type="datetimeFigureOut">
              <a:rPr lang="en-US" smtClean="0"/>
              <a:t>9/14/14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CFEA1-2623-0F42-BB8C-B635873A01BE}" type="slidenum">
              <a:rPr lang="en-US" smtClean="0"/>
              <a:t>‹#›</a:t>
            </a:fld>
            <a:endParaRPr lang="en-US"/>
          </a:p>
        </p:txBody>
      </p:sp>
    </p:spTree>
    <p:extLst>
      <p:ext uri="{BB962C8B-B14F-4D97-AF65-F5344CB8AC3E}">
        <p14:creationId xmlns:p14="http://schemas.microsoft.com/office/powerpoint/2010/main" val="161364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Topics Project</a:t>
            </a:r>
            <a:endParaRPr lang="en-US" dirty="0"/>
          </a:p>
        </p:txBody>
      </p:sp>
      <p:sp>
        <p:nvSpPr>
          <p:cNvPr id="3" name="Subtitle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r>
              <a:rPr lang="en-US" dirty="0" smtClean="0"/>
              <a:t>By Sam Boyd, Rachel Peterson, and Miranda Franyovich </a:t>
            </a:r>
            <a:endParaRPr lang="en-US" dirty="0"/>
          </a:p>
        </p:txBody>
      </p:sp>
    </p:spTree>
    <p:extLst>
      <p:ext uri="{BB962C8B-B14F-4D97-AF65-F5344CB8AC3E}">
        <p14:creationId xmlns:p14="http://schemas.microsoft.com/office/powerpoint/2010/main" val="2484849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Adeeb</a:t>
            </a:r>
            <a:r>
              <a:rPr lang="en-US" dirty="0" smtClean="0"/>
              <a:t> shows how to use his invention of the  waterproof prosthetic leg</a:t>
            </a:r>
            <a:endParaRPr lang="en-US" dirty="0"/>
          </a:p>
        </p:txBody>
      </p:sp>
      <p:pic>
        <p:nvPicPr>
          <p:cNvPr id="7" name="Picture Placeholder 6"/>
          <p:cNvPicPr>
            <a:picLocks noGrp="1" noChangeAspect="1"/>
          </p:cNvPicPr>
          <p:nvPr>
            <p:ph type="pic" idx="1"/>
          </p:nvPr>
        </p:nvPicPr>
        <p:blipFill>
          <a:blip r:embed="rId2"/>
          <a:srcRect l="6197" r="6197"/>
          <a:stretch>
            <a:fillRect/>
          </a:stretch>
        </p:blipFill>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83997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3</a:t>
            </a:r>
            <a:r>
              <a:rPr lang="en-US" baseline="30000" dirty="0" smtClean="0"/>
              <a:t>rd</a:t>
            </a:r>
            <a:r>
              <a:rPr lang="en-US" dirty="0" smtClean="0"/>
              <a:t> Scientist(s); 30,000 UK </a:t>
            </a:r>
            <a:r>
              <a:rPr lang="en-US" dirty="0" err="1" smtClean="0"/>
              <a:t>schoolchidren</a:t>
            </a:r>
            <a:endParaRPr lang="en-US" dirty="0"/>
          </a:p>
        </p:txBody>
      </p:sp>
      <p:sp>
        <p:nvSpPr>
          <p:cNvPr id="6" name="Content Placeholder 5"/>
          <p:cNvSpPr>
            <a:spLocks noGrp="1"/>
          </p:cNvSpPr>
          <p:nvPr>
            <p:ph idx="1"/>
          </p:nvPr>
        </p:nvSpPr>
        <p:spPr/>
        <p:txBody>
          <a:bodyPr>
            <a:normAutofit lnSpcReduction="10000"/>
          </a:bodyPr>
          <a:lstStyle/>
          <a:p>
            <a:r>
              <a:rPr lang="en-US" dirty="0" smtClean="0"/>
              <a:t>30,000 </a:t>
            </a:r>
            <a:r>
              <a:rPr lang="en-US" dirty="0" err="1" smtClean="0"/>
              <a:t>schoolchidren</a:t>
            </a:r>
            <a:r>
              <a:rPr lang="en-US" dirty="0" smtClean="0"/>
              <a:t> from 400 different schools across the UK took part in a science experiment involving bumble bees</a:t>
            </a:r>
          </a:p>
          <a:p>
            <a:r>
              <a:rPr lang="en-US" dirty="0" smtClean="0"/>
              <a:t>Scientists in the UK realized that the amount of bumble bees in major cities were very low</a:t>
            </a:r>
          </a:p>
          <a:p>
            <a:r>
              <a:rPr lang="en-US" dirty="0" smtClean="0"/>
              <a:t>So, schoolchildren studied different kinds of flowers and plants, in different environments, and took record of how many bees were spotted during the study. </a:t>
            </a:r>
            <a:endParaRPr lang="en-US" dirty="0"/>
          </a:p>
        </p:txBody>
      </p:sp>
    </p:spTree>
    <p:extLst>
      <p:ext uri="{BB962C8B-B14F-4D97-AF65-F5344CB8AC3E}">
        <p14:creationId xmlns:p14="http://schemas.microsoft.com/office/powerpoint/2010/main" val="2011842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Scientist (cont.)</a:t>
            </a:r>
            <a:endParaRPr lang="en-US" dirty="0"/>
          </a:p>
        </p:txBody>
      </p:sp>
      <p:sp>
        <p:nvSpPr>
          <p:cNvPr id="3" name="Content Placeholder 2"/>
          <p:cNvSpPr>
            <a:spLocks noGrp="1"/>
          </p:cNvSpPr>
          <p:nvPr>
            <p:ph idx="1"/>
          </p:nvPr>
        </p:nvSpPr>
        <p:spPr/>
        <p:txBody>
          <a:bodyPr/>
          <a:lstStyle/>
          <a:p>
            <a:r>
              <a:rPr lang="en-US" dirty="0" smtClean="0"/>
              <a:t>From the studies, they learned that more bees were spotted on lavender plants, and of those lavender plants, the ones in urban environments attracted more of the black and yellow pollinators.</a:t>
            </a:r>
          </a:p>
          <a:p>
            <a:r>
              <a:rPr lang="en-US" dirty="0" smtClean="0"/>
              <a:t>There we also many bees found where lavender and other flowers were planted.</a:t>
            </a:r>
          </a:p>
        </p:txBody>
      </p:sp>
    </p:spTree>
    <p:extLst>
      <p:ext uri="{BB962C8B-B14F-4D97-AF65-F5344CB8AC3E}">
        <p14:creationId xmlns:p14="http://schemas.microsoft.com/office/powerpoint/2010/main" val="3132112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t>
            </a:r>
            <a:r>
              <a:rPr lang="en-US" baseline="30000" dirty="0" smtClean="0"/>
              <a:t>rd</a:t>
            </a:r>
            <a:r>
              <a:rPr lang="en-US" dirty="0" smtClean="0"/>
              <a:t> Scientist (cont.)</a:t>
            </a:r>
            <a:endParaRPr lang="en-US" dirty="0"/>
          </a:p>
        </p:txBody>
      </p:sp>
      <p:sp>
        <p:nvSpPr>
          <p:cNvPr id="3" name="Content Placeholder 2"/>
          <p:cNvSpPr>
            <a:spLocks noGrp="1"/>
          </p:cNvSpPr>
          <p:nvPr>
            <p:ph idx="1"/>
          </p:nvPr>
        </p:nvSpPr>
        <p:spPr/>
        <p:txBody>
          <a:bodyPr>
            <a:normAutofit lnSpcReduction="10000"/>
          </a:bodyPr>
          <a:lstStyle/>
          <a:p>
            <a:r>
              <a:rPr lang="en-US" dirty="0" smtClean="0"/>
              <a:t>So, why are bumble bees so important?</a:t>
            </a:r>
          </a:p>
          <a:p>
            <a:r>
              <a:rPr lang="en-US" dirty="0" smtClean="0"/>
              <a:t>These bees are prolific contributors to the pollination rate of crops</a:t>
            </a:r>
          </a:p>
          <a:p>
            <a:r>
              <a:rPr lang="en-US" dirty="0" smtClean="0"/>
              <a:t>Its believed that environmental changes are reducing the population of the bees as well as their </a:t>
            </a:r>
            <a:r>
              <a:rPr lang="en-US" dirty="0" err="1" smtClean="0"/>
              <a:t>effectivness</a:t>
            </a:r>
            <a:r>
              <a:rPr lang="en-US" dirty="0" smtClean="0"/>
              <a:t> to pollinate</a:t>
            </a:r>
          </a:p>
          <a:p>
            <a:r>
              <a:rPr lang="en-US" dirty="0" smtClean="0"/>
              <a:t>All of this means that the less bees we have, the less flowers and plants we have due to less pollination</a:t>
            </a:r>
            <a:endParaRPr lang="en-US" dirty="0"/>
          </a:p>
        </p:txBody>
      </p:sp>
    </p:spTree>
    <p:extLst>
      <p:ext uri="{BB962C8B-B14F-4D97-AF65-F5344CB8AC3E}">
        <p14:creationId xmlns:p14="http://schemas.microsoft.com/office/powerpoint/2010/main" val="2680658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Bumble bee and lavender</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735540" y="537847"/>
            <a:ext cx="7006570" cy="4189727"/>
          </a:xfrm>
          <a:prstGeom prst="rect">
            <a:avLst/>
          </a:prstGeom>
        </p:spPr>
      </p:pic>
    </p:spTree>
    <p:extLst>
      <p:ext uri="{BB962C8B-B14F-4D97-AF65-F5344CB8AC3E}">
        <p14:creationId xmlns:p14="http://schemas.microsoft.com/office/powerpoint/2010/main" val="7489393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Scientists mission</a:t>
            </a:r>
            <a:endParaRPr lang="en-US" dirty="0"/>
          </a:p>
        </p:txBody>
      </p:sp>
      <p:sp>
        <p:nvSpPr>
          <p:cNvPr id="3" name="Content Placeholder 2"/>
          <p:cNvSpPr>
            <a:spLocks noGrp="1"/>
          </p:cNvSpPr>
          <p:nvPr>
            <p:ph idx="1"/>
          </p:nvPr>
        </p:nvSpPr>
        <p:spPr/>
        <p:txBody>
          <a:bodyPr/>
          <a:lstStyle/>
          <a:p>
            <a:r>
              <a:rPr lang="en-US" dirty="0" smtClean="0"/>
              <a:t>Each of the young scientists researched and talked about in the presentation created and/or researched things to help people around them and find solutions to everyday problems.</a:t>
            </a:r>
          </a:p>
          <a:p>
            <a:r>
              <a:rPr lang="en-US" dirty="0" smtClean="0"/>
              <a:t>The only thing left to know more about is how the inventions are helping different people around the world.</a:t>
            </a:r>
            <a:endParaRPr lang="en-US" dirty="0"/>
          </a:p>
        </p:txBody>
      </p:sp>
    </p:spTree>
    <p:extLst>
      <p:ext uri="{BB962C8B-B14F-4D97-AF65-F5344CB8AC3E}">
        <p14:creationId xmlns:p14="http://schemas.microsoft.com/office/powerpoint/2010/main" val="7507841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err="1" smtClean="0"/>
              <a:t>bbc.com</a:t>
            </a:r>
            <a:endParaRPr lang="en-US" dirty="0" smtClean="0"/>
          </a:p>
          <a:p>
            <a:r>
              <a:rPr lang="en-US" dirty="0" err="1" smtClean="0"/>
              <a:t>Thenational.ae</a:t>
            </a:r>
            <a:endParaRPr lang="en-US" dirty="0" smtClean="0"/>
          </a:p>
          <a:p>
            <a:r>
              <a:rPr lang="en-US" dirty="0" smtClean="0"/>
              <a:t>Google images</a:t>
            </a:r>
          </a:p>
          <a:p>
            <a:r>
              <a:rPr lang="en-US" dirty="0" err="1" smtClean="0"/>
              <a:t>Abcnews.com</a:t>
            </a:r>
            <a:endParaRPr lang="en-US" dirty="0"/>
          </a:p>
        </p:txBody>
      </p:sp>
    </p:spTree>
    <p:extLst>
      <p:ext uri="{BB962C8B-B14F-4D97-AF65-F5344CB8AC3E}">
        <p14:creationId xmlns:p14="http://schemas.microsoft.com/office/powerpoint/2010/main" val="2785509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Young scientists (K-12) in the news</a:t>
            </a:r>
            <a:endParaRPr lang="en-US" dirty="0"/>
          </a:p>
        </p:txBody>
      </p:sp>
      <p:sp>
        <p:nvSpPr>
          <p:cNvPr id="7" name="Content Placeholder 6"/>
          <p:cNvSpPr>
            <a:spLocks noGrp="1"/>
          </p:cNvSpPr>
          <p:nvPr>
            <p:ph idx="1"/>
          </p:nvPr>
        </p:nvSpPr>
        <p:spPr/>
        <p:txBody>
          <a:bodyPr/>
          <a:lstStyle/>
          <a:p>
            <a:r>
              <a:rPr lang="en-US" dirty="0" smtClean="0"/>
              <a:t>For our current events topic we decided to research young scientists who were within the grades of kindergarten and 12</a:t>
            </a:r>
            <a:r>
              <a:rPr lang="en-US" baseline="30000" dirty="0" smtClean="0"/>
              <a:t>th</a:t>
            </a:r>
            <a:r>
              <a:rPr lang="en-US" dirty="0" smtClean="0"/>
              <a:t> grade. </a:t>
            </a:r>
            <a:endParaRPr lang="en-US" dirty="0"/>
          </a:p>
          <a:p>
            <a:r>
              <a:rPr lang="en-US" dirty="0" smtClean="0"/>
              <a:t>We ended up having a hard time finding young scientists, let alone </a:t>
            </a:r>
            <a:r>
              <a:rPr lang="en-US" dirty="0" err="1" smtClean="0"/>
              <a:t>intresting</a:t>
            </a:r>
            <a:r>
              <a:rPr lang="en-US" dirty="0" smtClean="0"/>
              <a:t> ones, but in the end, we came across good kids with amazing ideas.</a:t>
            </a:r>
            <a:endParaRPr lang="en-US" dirty="0"/>
          </a:p>
        </p:txBody>
      </p:sp>
    </p:spTree>
    <p:extLst>
      <p:ext uri="{BB962C8B-B14F-4D97-AF65-F5344CB8AC3E}">
        <p14:creationId xmlns:p14="http://schemas.microsoft.com/office/powerpoint/2010/main" val="3903618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Scientist; Peyton </a:t>
            </a:r>
            <a:r>
              <a:rPr lang="en-US" dirty="0" err="1" smtClean="0"/>
              <a:t>Roberston</a:t>
            </a:r>
            <a:endParaRPr lang="en-US" dirty="0"/>
          </a:p>
        </p:txBody>
      </p:sp>
      <p:sp>
        <p:nvSpPr>
          <p:cNvPr id="3" name="Content Placeholder 2"/>
          <p:cNvSpPr>
            <a:spLocks noGrp="1"/>
          </p:cNvSpPr>
          <p:nvPr>
            <p:ph idx="1"/>
          </p:nvPr>
        </p:nvSpPr>
        <p:spPr/>
        <p:txBody>
          <a:bodyPr/>
          <a:lstStyle/>
          <a:p>
            <a:r>
              <a:rPr lang="en-US" dirty="0" smtClean="0"/>
              <a:t>Peyton is 11 years old from Fort Lauderdale, Florida.</a:t>
            </a:r>
          </a:p>
          <a:p>
            <a:r>
              <a:rPr lang="en-US" dirty="0" smtClean="0"/>
              <a:t>Peyton attends Stanford University’s Middle school </a:t>
            </a:r>
          </a:p>
          <a:p>
            <a:r>
              <a:rPr lang="en-US" dirty="0" smtClean="0"/>
              <a:t>Peyton won the, “Discovery Education 3M Young Scientist Challenge” with his creation of the </a:t>
            </a:r>
            <a:r>
              <a:rPr lang="en-US" dirty="0" err="1" smtClean="0"/>
              <a:t>sandless</a:t>
            </a:r>
            <a:r>
              <a:rPr lang="en-US" dirty="0" smtClean="0"/>
              <a:t> sandbag </a:t>
            </a:r>
          </a:p>
          <a:p>
            <a:endParaRPr lang="en-US" dirty="0"/>
          </a:p>
        </p:txBody>
      </p:sp>
    </p:spTree>
    <p:extLst>
      <p:ext uri="{BB962C8B-B14F-4D97-AF65-F5344CB8AC3E}">
        <p14:creationId xmlns:p14="http://schemas.microsoft.com/office/powerpoint/2010/main" val="4041395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Peyton’s Invention</a:t>
            </a:r>
            <a:endParaRPr lang="en-US" dirty="0"/>
          </a:p>
        </p:txBody>
      </p:sp>
      <p:sp>
        <p:nvSpPr>
          <p:cNvPr id="3" name="Content Placeholder 2"/>
          <p:cNvSpPr>
            <a:spLocks noGrp="1"/>
          </p:cNvSpPr>
          <p:nvPr>
            <p:ph idx="1"/>
          </p:nvPr>
        </p:nvSpPr>
        <p:spPr/>
        <p:txBody>
          <a:bodyPr/>
          <a:lstStyle/>
          <a:p>
            <a:r>
              <a:rPr lang="en-US" dirty="0" smtClean="0"/>
              <a:t>Peyton invented the </a:t>
            </a:r>
            <a:r>
              <a:rPr lang="en-US" dirty="0" err="1" smtClean="0"/>
              <a:t>sandless</a:t>
            </a:r>
            <a:r>
              <a:rPr lang="en-US" dirty="0" smtClean="0"/>
              <a:t> sandbag to help prevent damage from hurricanes and super storms. </a:t>
            </a:r>
          </a:p>
          <a:p>
            <a:r>
              <a:rPr lang="en-US" dirty="0" smtClean="0"/>
              <a:t>His invention was designed to save money and even lives during storms</a:t>
            </a:r>
          </a:p>
          <a:p>
            <a:r>
              <a:rPr lang="en-US" dirty="0" smtClean="0"/>
              <a:t>Instead of filling the bags with sand, he filled them with an ultra-fluid polymer</a:t>
            </a:r>
          </a:p>
          <a:p>
            <a:pPr marL="0" indent="0">
              <a:buNone/>
            </a:pPr>
            <a:endParaRPr lang="en-US" dirty="0"/>
          </a:p>
        </p:txBody>
      </p:sp>
    </p:spTree>
    <p:extLst>
      <p:ext uri="{BB962C8B-B14F-4D97-AF65-F5344CB8AC3E}">
        <p14:creationId xmlns:p14="http://schemas.microsoft.com/office/powerpoint/2010/main" val="3037154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Peyton’s Invention (cont.)</a:t>
            </a:r>
            <a:endParaRPr lang="en-US" dirty="0"/>
          </a:p>
        </p:txBody>
      </p:sp>
      <p:sp>
        <p:nvSpPr>
          <p:cNvPr id="3" name="Content Placeholder 2"/>
          <p:cNvSpPr>
            <a:spLocks noGrp="1"/>
          </p:cNvSpPr>
          <p:nvPr>
            <p:ph idx="1"/>
          </p:nvPr>
        </p:nvSpPr>
        <p:spPr/>
        <p:txBody>
          <a:bodyPr/>
          <a:lstStyle/>
          <a:p>
            <a:r>
              <a:rPr lang="en-US" dirty="0" smtClean="0"/>
              <a:t>These bags only weigh one to two pounds when dry, versus the typical 50 pounds</a:t>
            </a:r>
          </a:p>
          <a:p>
            <a:r>
              <a:rPr lang="en-US" dirty="0" smtClean="0"/>
              <a:t>The polymer and salt that is used in the sand bags only expands when it is drenched in water, explaining why it is so light in weight</a:t>
            </a:r>
          </a:p>
          <a:p>
            <a:r>
              <a:rPr lang="en-US" dirty="0" smtClean="0"/>
              <a:t>The bags also do not float away after they have soaked up water because the polymer has expanded and weighed down the bag.</a:t>
            </a:r>
            <a:endParaRPr lang="en-US" dirty="0"/>
          </a:p>
        </p:txBody>
      </p:sp>
    </p:spTree>
    <p:extLst>
      <p:ext uri="{BB962C8B-B14F-4D97-AF65-F5344CB8AC3E}">
        <p14:creationId xmlns:p14="http://schemas.microsoft.com/office/powerpoint/2010/main" val="31368498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Peyton giving a presentation on normal sandbags versus his.</a:t>
            </a:r>
            <a:endParaRPr lang="en-US" dirty="0"/>
          </a:p>
        </p:txBody>
      </p:sp>
      <p:pic>
        <p:nvPicPr>
          <p:cNvPr id="7" name="Picture Placeholder 6"/>
          <p:cNvPicPr>
            <a:picLocks noGrp="1" noChangeAspect="1"/>
          </p:cNvPicPr>
          <p:nvPr>
            <p:ph type="pic" idx="1"/>
          </p:nvPr>
        </p:nvPicPr>
        <p:blipFill>
          <a:blip r:embed="rId2"/>
          <a:srcRect l="16667" r="16667"/>
          <a:stretch>
            <a:fillRect/>
          </a:stretch>
        </p:blipFill>
        <p:spPr/>
      </p:pic>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3954199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a:t>
            </a:r>
            <a:r>
              <a:rPr lang="en-US" baseline="30000" dirty="0" smtClean="0"/>
              <a:t>nd</a:t>
            </a:r>
            <a:r>
              <a:rPr lang="en-US" dirty="0" smtClean="0"/>
              <a:t> Scientist; </a:t>
            </a:r>
            <a:r>
              <a:rPr lang="en-US" dirty="0" err="1" smtClean="0"/>
              <a:t>Adeeb</a:t>
            </a:r>
            <a:r>
              <a:rPr lang="en-US" dirty="0" smtClean="0"/>
              <a:t> Al </a:t>
            </a:r>
            <a:r>
              <a:rPr lang="en-US" dirty="0" err="1" smtClean="0"/>
              <a:t>Balooshi</a:t>
            </a:r>
            <a:endParaRPr lang="en-US" dirty="0"/>
          </a:p>
        </p:txBody>
      </p:sp>
      <p:sp>
        <p:nvSpPr>
          <p:cNvPr id="6" name="Content Placeholder 5"/>
          <p:cNvSpPr>
            <a:spLocks noGrp="1"/>
          </p:cNvSpPr>
          <p:nvPr>
            <p:ph idx="1"/>
          </p:nvPr>
        </p:nvSpPr>
        <p:spPr/>
        <p:txBody>
          <a:bodyPr/>
          <a:lstStyle/>
          <a:p>
            <a:r>
              <a:rPr lang="en-US" dirty="0" err="1" smtClean="0"/>
              <a:t>Adeeb</a:t>
            </a:r>
            <a:r>
              <a:rPr lang="en-US" dirty="0" smtClean="0"/>
              <a:t> is 10 years old and goes to school Gems Wellington International School</a:t>
            </a:r>
          </a:p>
          <a:p>
            <a:r>
              <a:rPr lang="en-US" dirty="0" err="1" smtClean="0"/>
              <a:t>Adeebs</a:t>
            </a:r>
            <a:r>
              <a:rPr lang="en-US" dirty="0" smtClean="0"/>
              <a:t> invention of the waterproof prosthetic leg is deigned to help people with </a:t>
            </a:r>
            <a:r>
              <a:rPr lang="en-US" dirty="0" err="1" smtClean="0"/>
              <a:t>protsthetics</a:t>
            </a:r>
            <a:r>
              <a:rPr lang="en-US" dirty="0" smtClean="0"/>
              <a:t> for their legs, be able to enjoy water activities </a:t>
            </a:r>
          </a:p>
          <a:p>
            <a:r>
              <a:rPr lang="en-US" dirty="0" smtClean="0"/>
              <a:t>His invention of the housework robot is designed to help his mother clean in an easier way and save them time</a:t>
            </a:r>
            <a:endParaRPr lang="en-US" dirty="0"/>
          </a:p>
        </p:txBody>
      </p:sp>
    </p:spTree>
    <p:extLst>
      <p:ext uri="{BB962C8B-B14F-4D97-AF65-F5344CB8AC3E}">
        <p14:creationId xmlns:p14="http://schemas.microsoft.com/office/powerpoint/2010/main" val="313716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r>
              <a:rPr lang="en-US" dirty="0" err="1" smtClean="0"/>
              <a:t>Adeeb</a:t>
            </a:r>
            <a:r>
              <a:rPr lang="en-US" dirty="0" smtClean="0"/>
              <a:t> Al </a:t>
            </a:r>
            <a:r>
              <a:rPr lang="en-US" dirty="0" err="1" smtClean="0"/>
              <a:t>Balooshi’s</a:t>
            </a:r>
            <a:r>
              <a:rPr lang="en-US" dirty="0" smtClean="0"/>
              <a:t> invention</a:t>
            </a:r>
            <a:endParaRPr lang="en-US" dirty="0"/>
          </a:p>
        </p:txBody>
      </p:sp>
      <p:sp>
        <p:nvSpPr>
          <p:cNvPr id="8" name="Content Placeholder 7"/>
          <p:cNvSpPr>
            <a:spLocks noGrp="1"/>
          </p:cNvSpPr>
          <p:nvPr>
            <p:ph idx="1"/>
          </p:nvPr>
        </p:nvSpPr>
        <p:spPr/>
        <p:txBody>
          <a:bodyPr>
            <a:normAutofit lnSpcReduction="10000"/>
          </a:bodyPr>
          <a:lstStyle/>
          <a:p>
            <a:r>
              <a:rPr lang="en-US" dirty="0" smtClean="0"/>
              <a:t>At 10 years old, </a:t>
            </a:r>
            <a:r>
              <a:rPr lang="en-US" dirty="0" err="1" smtClean="0"/>
              <a:t>Adeeb</a:t>
            </a:r>
            <a:r>
              <a:rPr lang="en-US" dirty="0" smtClean="0"/>
              <a:t> completed a seven country tour for his invention of the waterproof prosthetic leg for his dad and a robot that completes housework for his mother.</a:t>
            </a:r>
          </a:p>
          <a:p>
            <a:r>
              <a:rPr lang="en-US" dirty="0" err="1" smtClean="0"/>
              <a:t>Adeeb</a:t>
            </a:r>
            <a:r>
              <a:rPr lang="en-US" dirty="0" smtClean="0"/>
              <a:t> found inspiration for the waterproof prosthetic leg for his father when they would visit the beach and his father </a:t>
            </a:r>
            <a:r>
              <a:rPr lang="en-US" dirty="0" err="1" smtClean="0"/>
              <a:t>couldn</a:t>
            </a:r>
            <a:r>
              <a:rPr lang="fr-FR" dirty="0" smtClean="0"/>
              <a:t>’</a:t>
            </a:r>
            <a:r>
              <a:rPr lang="en-US" dirty="0" smtClean="0"/>
              <a:t>t swim with him and the rest of his family</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756739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Adeebs</a:t>
            </a:r>
            <a:r>
              <a:rPr lang="en-US" dirty="0" smtClean="0"/>
              <a:t> invention (cont.)</a:t>
            </a:r>
            <a:endParaRPr lang="en-US" dirty="0"/>
          </a:p>
        </p:txBody>
      </p:sp>
      <p:sp>
        <p:nvSpPr>
          <p:cNvPr id="3" name="Content Placeholder 2"/>
          <p:cNvSpPr>
            <a:spLocks noGrp="1"/>
          </p:cNvSpPr>
          <p:nvPr>
            <p:ph idx="1"/>
          </p:nvPr>
        </p:nvSpPr>
        <p:spPr/>
        <p:txBody>
          <a:bodyPr/>
          <a:lstStyle/>
          <a:p>
            <a:r>
              <a:rPr lang="en-US" dirty="0" smtClean="0"/>
              <a:t>He created the housecleaning robot in less than one day</a:t>
            </a:r>
          </a:p>
          <a:p>
            <a:r>
              <a:rPr lang="en-US" dirty="0" smtClean="0"/>
              <a:t>It is designed to sweep the floors and clean the couch of crumbs</a:t>
            </a:r>
          </a:p>
          <a:p>
            <a:r>
              <a:rPr lang="en-US" dirty="0" smtClean="0"/>
              <a:t>The robot was made of a broom that can vibrate, a vibrating motor, and feathers. All together, the device can do simple housework.</a:t>
            </a:r>
            <a:endParaRPr lang="en-US" dirty="0"/>
          </a:p>
        </p:txBody>
      </p:sp>
    </p:spTree>
    <p:extLst>
      <p:ext uri="{BB962C8B-B14F-4D97-AF65-F5344CB8AC3E}">
        <p14:creationId xmlns:p14="http://schemas.microsoft.com/office/powerpoint/2010/main" val="2958226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TotalTime>
  <Words>703</Words>
  <Application>Microsoft Macintosh PowerPoint</Application>
  <PresentationFormat>On-screen Show (4:3)</PresentationFormat>
  <Paragraphs>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Current Topics Project</vt:lpstr>
      <vt:lpstr>Young scientists (K-12) in the news</vt:lpstr>
      <vt:lpstr>1st Scientist; Peyton Roberston</vt:lpstr>
      <vt:lpstr>Peyton’s Invention</vt:lpstr>
      <vt:lpstr>Peyton’s Invention (cont.)</vt:lpstr>
      <vt:lpstr>Peyton giving a presentation on normal sandbags versus his.</vt:lpstr>
      <vt:lpstr>2nd Scientist; Adeeb Al Balooshi</vt:lpstr>
      <vt:lpstr> Adeeb Al Balooshi’s invention</vt:lpstr>
      <vt:lpstr>Adeebs invention (cont.)</vt:lpstr>
      <vt:lpstr>Adeeb shows how to use his invention of the  waterproof prosthetic leg</vt:lpstr>
      <vt:lpstr>3rd Scientist(s); 30,000 UK schoolchidren</vt:lpstr>
      <vt:lpstr>3rd Scientist (cont.)</vt:lpstr>
      <vt:lpstr>3rd Scientist (cont.)</vt:lpstr>
      <vt:lpstr>Bumble bee and lavender</vt:lpstr>
      <vt:lpstr>The Scientists mission</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Topics Project</dc:title>
  <dc:creator>Miranda Franyovich</dc:creator>
  <cp:lastModifiedBy>Miranda Franyovich</cp:lastModifiedBy>
  <cp:revision>8</cp:revision>
  <dcterms:created xsi:type="dcterms:W3CDTF">2014-09-14T22:37:17Z</dcterms:created>
  <dcterms:modified xsi:type="dcterms:W3CDTF">2014-09-15T01:27:28Z</dcterms:modified>
</cp:coreProperties>
</file>